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D3D4"/>
    <a:srgbClr val="A50021"/>
    <a:srgbClr val="E8E8E8"/>
    <a:srgbClr val="993366"/>
    <a:srgbClr val="BCBEC0"/>
    <a:srgbClr val="A3238E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43" autoAdjust="0"/>
  </p:normalViewPr>
  <p:slideViewPr>
    <p:cSldViewPr>
      <p:cViewPr varScale="1">
        <p:scale>
          <a:sx n="67" d="100"/>
          <a:sy n="67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C083D16-1DF9-4F17-A718-FCE72B477FC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78139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1946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3E2DAD-C573-4452-AC47-1EBBBCD627A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494351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59000" y="3124200"/>
            <a:ext cx="6299200" cy="1143000"/>
          </a:xfrm>
        </p:spPr>
        <p:txBody>
          <a:bodyPr lIns="0"/>
          <a:lstStyle>
            <a:lvl1pPr>
              <a:lnSpc>
                <a:spcPts val="5200"/>
              </a:lnSpc>
              <a:defRPr sz="4000"/>
            </a:lvl1pPr>
          </a:lstStyle>
          <a:p>
            <a:pPr lvl="0"/>
            <a:r>
              <a:rPr lang="de-DE" altLang="de-DE" noProof="0" smtClean="0"/>
              <a:t>Titelmasterformat durch Klicken bearbeiten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59000" y="4318000"/>
            <a:ext cx="6299200" cy="990600"/>
          </a:xfrm>
        </p:spPr>
        <p:txBody>
          <a:bodyPr lIns="0"/>
          <a:lstStyle>
            <a:lvl1pPr>
              <a:defRPr/>
            </a:lvl1pPr>
          </a:lstStyle>
          <a:p>
            <a:pPr lvl="0"/>
            <a:r>
              <a:rPr lang="de-DE" altLang="de-DE" noProof="0" smtClean="0"/>
              <a:t>Formatvorlage des Untertitelmasters durch Klicken bearbeiten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822325" y="6213475"/>
            <a:ext cx="854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 altLang="de-DE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2159000" y="0"/>
            <a:ext cx="0" cy="2879725"/>
          </a:xfrm>
          <a:prstGeom prst="line">
            <a:avLst/>
          </a:prstGeom>
          <a:noFill/>
          <a:ln w="12700">
            <a:solidFill>
              <a:srgbClr val="A3238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2159000" y="4868863"/>
            <a:ext cx="0" cy="2438400"/>
          </a:xfrm>
          <a:prstGeom prst="line">
            <a:avLst/>
          </a:prstGeom>
          <a:noFill/>
          <a:ln w="12700">
            <a:solidFill>
              <a:srgbClr val="A3238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20495" name="Picture 15" descr="ELK-WUE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355600"/>
            <a:ext cx="1735138" cy="82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453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12000" y="101600"/>
            <a:ext cx="1651000" cy="6223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159000" y="101600"/>
            <a:ext cx="4800600" cy="6223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2635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3854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9513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0" y="1978025"/>
            <a:ext cx="3225800" cy="4346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537200" y="1978025"/>
            <a:ext cx="3225800" cy="4346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47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100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8358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4158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56307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7378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101600"/>
            <a:ext cx="6096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das Kapitel einzugeben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0" y="1978025"/>
            <a:ext cx="6604000" cy="43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822325" y="6213475"/>
            <a:ext cx="854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 altLang="de-DE"/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auto">
          <a:xfrm>
            <a:off x="2159000" y="0"/>
            <a:ext cx="0" cy="1219200"/>
          </a:xfrm>
          <a:prstGeom prst="line">
            <a:avLst/>
          </a:prstGeom>
          <a:noFill/>
          <a:ln w="12700">
            <a:solidFill>
              <a:srgbClr val="A3238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auto">
          <a:xfrm>
            <a:off x="2159000" y="1978025"/>
            <a:ext cx="0" cy="4879975"/>
          </a:xfrm>
          <a:prstGeom prst="line">
            <a:avLst/>
          </a:prstGeom>
          <a:noFill/>
          <a:ln w="12700">
            <a:solidFill>
              <a:srgbClr val="A3238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44" name="Picture 20" descr="ELK-WUE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355600"/>
            <a:ext cx="1735138" cy="82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rgbClr val="666666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rgbClr val="666666"/>
          </a:solidFill>
          <a:latin typeface="Arial Narrow" pitchFamily="34" charset="0"/>
        </a:defRPr>
      </a:lvl2pPr>
      <a:lvl3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rgbClr val="666666"/>
          </a:solidFill>
          <a:latin typeface="Arial Narrow" pitchFamily="34" charset="0"/>
        </a:defRPr>
      </a:lvl3pPr>
      <a:lvl4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rgbClr val="666666"/>
          </a:solidFill>
          <a:latin typeface="Arial Narrow" pitchFamily="34" charset="0"/>
        </a:defRPr>
      </a:lvl4pPr>
      <a:lvl5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rgbClr val="666666"/>
          </a:solidFill>
          <a:latin typeface="Arial Narrow" pitchFamily="34" charset="0"/>
        </a:defRPr>
      </a:lvl5pPr>
      <a:lvl6pPr marL="4572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rgbClr val="666666"/>
          </a:solidFill>
          <a:latin typeface="Arial Narrow" pitchFamily="34" charset="0"/>
        </a:defRPr>
      </a:lvl6pPr>
      <a:lvl7pPr marL="9144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rgbClr val="666666"/>
          </a:solidFill>
          <a:latin typeface="Arial Narrow" pitchFamily="34" charset="0"/>
        </a:defRPr>
      </a:lvl7pPr>
      <a:lvl8pPr marL="13716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rgbClr val="666666"/>
          </a:solidFill>
          <a:latin typeface="Arial Narrow" pitchFamily="34" charset="0"/>
        </a:defRPr>
      </a:lvl8pPr>
      <a:lvl9pPr marL="18288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rgbClr val="666666"/>
          </a:solidFill>
          <a:latin typeface="Arial Narrow" pitchFamily="34" charset="0"/>
        </a:defRPr>
      </a:lvl9pPr>
    </p:titleStyle>
    <p:bodyStyle>
      <a:lvl1pPr algn="l" rtl="0" eaLnBrk="1" fontAlgn="base" hangingPunct="1">
        <a:lnSpc>
          <a:spcPts val="2600"/>
        </a:lnSpc>
        <a:spcBef>
          <a:spcPct val="50000"/>
        </a:spcBef>
        <a:spcAft>
          <a:spcPct val="0"/>
        </a:spcAft>
        <a:tabLst>
          <a:tab pos="3238500" algn="l"/>
        </a:tabLst>
        <a:defRPr sz="2400">
          <a:solidFill>
            <a:srgbClr val="666666"/>
          </a:solidFill>
          <a:latin typeface="+mn-lt"/>
          <a:ea typeface="+mn-ea"/>
          <a:cs typeface="+mn-cs"/>
        </a:defRPr>
      </a:lvl1pPr>
      <a:lvl2pPr marL="571500" indent="-3810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Clr>
          <a:srgbClr val="A3238E"/>
        </a:buClr>
        <a:buFont typeface="Wingdings" pitchFamily="2" charset="2"/>
        <a:buChar char="n"/>
        <a:tabLst>
          <a:tab pos="3238500" algn="l"/>
        </a:tabLst>
        <a:defRPr sz="2000">
          <a:solidFill>
            <a:srgbClr val="666666"/>
          </a:solidFill>
          <a:latin typeface="+mn-lt"/>
        </a:defRPr>
      </a:lvl2pPr>
      <a:lvl3pPr marL="1143000" indent="-3810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Clr>
          <a:srgbClr val="BCBEC0"/>
        </a:buClr>
        <a:buFont typeface="Wingdings" pitchFamily="2" charset="2"/>
        <a:buChar char="n"/>
        <a:tabLst>
          <a:tab pos="3238500" algn="l"/>
        </a:tabLst>
        <a:defRPr sz="2000">
          <a:solidFill>
            <a:srgbClr val="666666"/>
          </a:solidFill>
          <a:latin typeface="+mn-lt"/>
        </a:defRPr>
      </a:lvl3pPr>
      <a:lvl4pPr marL="1714500" indent="-3810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Char char="–"/>
        <a:tabLst>
          <a:tab pos="3238500" algn="l"/>
        </a:tabLst>
        <a:defRPr sz="2000">
          <a:solidFill>
            <a:srgbClr val="666666"/>
          </a:solidFill>
          <a:latin typeface="+mn-lt"/>
        </a:defRPr>
      </a:lvl4pPr>
      <a:lvl5pPr marL="2286000" indent="-3810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tabLst>
          <a:tab pos="3238500" algn="l"/>
        </a:tabLst>
        <a:defRPr sz="2000">
          <a:solidFill>
            <a:srgbClr val="666666"/>
          </a:solidFill>
          <a:latin typeface="+mn-lt"/>
        </a:defRPr>
      </a:lvl5pPr>
      <a:lvl6pPr marL="2743200" indent="-3810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tabLst>
          <a:tab pos="3238500" algn="l"/>
        </a:tabLst>
        <a:defRPr sz="2000">
          <a:solidFill>
            <a:srgbClr val="666666"/>
          </a:solidFill>
          <a:latin typeface="+mn-lt"/>
        </a:defRPr>
      </a:lvl6pPr>
      <a:lvl7pPr marL="3200400" indent="-3810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tabLst>
          <a:tab pos="3238500" algn="l"/>
        </a:tabLst>
        <a:defRPr sz="2000">
          <a:solidFill>
            <a:srgbClr val="666666"/>
          </a:solidFill>
          <a:latin typeface="+mn-lt"/>
        </a:defRPr>
      </a:lvl7pPr>
      <a:lvl8pPr marL="3657600" indent="-3810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tabLst>
          <a:tab pos="3238500" algn="l"/>
        </a:tabLst>
        <a:defRPr sz="2000">
          <a:solidFill>
            <a:srgbClr val="666666"/>
          </a:solidFill>
          <a:latin typeface="+mn-lt"/>
        </a:defRPr>
      </a:lvl8pPr>
      <a:lvl9pPr marL="4114800" indent="-3810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tabLst>
          <a:tab pos="3238500" algn="l"/>
        </a:tabLst>
        <a:defRPr sz="2000">
          <a:solidFill>
            <a:srgbClr val="666666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6053329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Landeskirche">
  <a:themeElements>
    <a:clrScheme name="Lariss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riss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Master_Landeskirche.ppt</Template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Times New Roman</vt:lpstr>
      <vt:lpstr>Arial Narrow</vt:lpstr>
      <vt:lpstr>Wingdings</vt:lpstr>
      <vt:lpstr>Master_Landeskirche</vt:lpstr>
      <vt:lpstr>PowerPoint-Präsentation</vt:lpstr>
    </vt:vector>
  </TitlesOfParts>
  <Company>Evang. Oberkirchenrat Stuttgart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Kunzmann, Sven</dc:creator>
  <cp:lastModifiedBy>Kunzmann, Sven</cp:lastModifiedBy>
  <cp:revision>1</cp:revision>
  <dcterms:created xsi:type="dcterms:W3CDTF">2014-09-17T14:00:09Z</dcterms:created>
  <dcterms:modified xsi:type="dcterms:W3CDTF">2014-09-17T14:00:32Z</dcterms:modified>
</cp:coreProperties>
</file>